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0.49776785714285721</c:v>
                </c:pt>
                <c:pt idx="1">
                  <c:v>0.49776785714285721</c:v>
                </c:pt>
                <c:pt idx="2">
                  <c:v>0</c:v>
                </c:pt>
                <c:pt idx="3">
                  <c:v>4.464285714285714E-3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0.88613861386138604</c:v>
                </c:pt>
                <c:pt idx="1">
                  <c:v>0.11386138613861389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2.0089285714285719E-2</c:v>
                </c:pt>
                <c:pt idx="1">
                  <c:v>6.9196428571428575E-2</c:v>
                </c:pt>
                <c:pt idx="2">
                  <c:v>0.25669642857142849</c:v>
                </c:pt>
                <c:pt idx="3">
                  <c:v>0.6540178571428571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0.9352678571428571</c:v>
                </c:pt>
                <c:pt idx="1">
                  <c:v>4.464285714285714E-3</c:v>
                </c:pt>
                <c:pt idx="2">
                  <c:v>8.9285714285714281E-3</c:v>
                </c:pt>
                <c:pt idx="3">
                  <c:v>6.6964285714285711E-3</c:v>
                </c:pt>
                <c:pt idx="4">
                  <c:v>2.232142857142857E-3</c:v>
                </c:pt>
                <c:pt idx="5">
                  <c:v>4.2410714285714288E-2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0.2281879194630872</c:v>
                </c:pt>
                <c:pt idx="1">
                  <c:v>4.4742729306487686E-3</c:v>
                </c:pt>
                <c:pt idx="2">
                  <c:v>0.72483221476510062</c:v>
                </c:pt>
                <c:pt idx="3">
                  <c:v>2.2371364653243852E-3</c:v>
                </c:pt>
                <c:pt idx="4">
                  <c:v>0</c:v>
                </c:pt>
                <c:pt idx="5">
                  <c:v>4.4742729306487686E-3</c:v>
                </c:pt>
                <c:pt idx="6">
                  <c:v>0</c:v>
                </c:pt>
                <c:pt idx="7">
                  <c:v>1.342281879194631E-2</c:v>
                </c:pt>
                <c:pt idx="8">
                  <c:v>2.2371364653243849E-2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1</c:v>
                </c:pt>
                <c:pt idx="3">
                  <c:v>46</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7.6840649134299506</c:v>
                </c:pt>
                <c:pt idx="1">
                  <c:v>6.335556076760283</c:v>
                </c:pt>
                <c:pt idx="2">
                  <c:v>8.6398385562667723</c:v>
                </c:pt>
                <c:pt idx="3" formatCode="General">
                  <c:v>8.6103502019704301</c:v>
                </c:pt>
                <c:pt idx="4">
                  <c:v>6.149989066376099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8.2027226053960973</c:v>
                </c:pt>
                <c:pt idx="1">
                  <c:v>6.8350548756956853</c:v>
                </c:pt>
                <c:pt idx="2">
                  <c:v>8.8892181336064997</c:v>
                </c:pt>
                <c:pt idx="3" formatCode="General">
                  <c:v>8.8485214279783406</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8.5282489804240402</c:v>
                </c:pt>
                <c:pt idx="1">
                  <c:v>7.2505557558571683</c:v>
                </c:pt>
                <c:pt idx="2">
                  <c:v>8.563963736327219</c:v>
                </c:pt>
                <c:pt idx="3">
                  <c:v>8.8780749507014303</c:v>
                </c:pt>
                <c:pt idx="4">
                  <c:v>8.0785878072680202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6.3007860953062638</c:v>
                </c:pt>
                <c:pt idx="2">
                  <c:v>7.8723268219443092</c:v>
                </c:pt>
                <c:pt idx="3">
                  <c:v>8.3923759285549409</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7.1880711365632921</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0.27549871132882497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0.16256646559029697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1.6971707473644049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0.16256646559029697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0.58310912919955804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0.80991319156956187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6.335556076760283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0.20290413178119682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0.389142428148884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0.10848999953444416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1.1326201435385466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0.10848999953444505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0.38914242814888489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0.51707749814377379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8.0785878072680202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0.52253070127192291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0.16609401850453587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1.7339978973801617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0.16609401850453676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0.59576209732897834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0.81739640245402967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7.1500695256615732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7.798226366220014</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0.25735186846296587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0.12271285116829889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1.2811046889177682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0.12271285116829933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0.44015832863510518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1.627644750769738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4.1870085533149117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0.11658747906304789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0.20639579524777574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5.7541604591559548E-2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0.60072615661906426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5.7541604591559548E-2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0.18286383326450562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9.1746521574533233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0.20044847595212278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0.24800203632048667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6.9141113532490195E-2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0.72182337791162965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6.9141113532490195E-2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0.24800203632048579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0.50297152469927831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8.8780749507014303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0.26123603353896474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9.543555148433569E-2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0.99633356516470339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9.543555148433569E-2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0.34231747069509133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0.32323881546145827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8.5177523816287444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0.40410721471969424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0.13496727002872344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1.4090390764948442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0.13496727002872344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0.48411366397811495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1.7364030095799388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6.8997090288669121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0.17620501253336762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0.23388957460232795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6.520666471765324E-2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0.68074829264545045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6.520666471765324E-2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0.23388957460232795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0.32261116332174744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9.1321611253547612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8.1157365450050438</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0.19244343911645068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5.9371842759587068E-2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0.61983358242306963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5.9371842759587068E-2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0.19374058192427235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9.3504971593764221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0.4842784954642978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0.17362377093851133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1.8126074403719317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0.17362377093851222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0.62277054196066484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0.59018342346792885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6.6416177824218474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0.11783156687015595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0.40830917247730625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0.11383354455254668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1.1884059924774313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0.11383354455254668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0.40830917247730625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0.24545170407567873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8.5254020145475771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0.28967126621357409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9.5343861758052206E-2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0.99537633748112597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9.5343861758053094E-2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0.34198858911267926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0.27046544514196569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7.6840649134299506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0.22584097897998934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0.3749315817689336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0.10452812181147575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1.0912587043780109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0.10452812181147664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0.3749315817689336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0.36240965651059298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8.3771008552494219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8.7437512791859167</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2.9270876573862736E-2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0.23909073049254737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6.6656708093269401E-2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0.69588653896562036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6.6656708093269401E-2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0.23909073049254737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0.25376684946435901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8.6117654543070987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9.4584011177136773E-2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6.1416372501685856E-2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0.64117818174008789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6.1416372501685856E-2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0.22029418772202192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0.13318925194168862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8.9869914213455431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9.3699057322755408E-2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0.23415402803522767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6.528039235755223E-2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0.68151799870540231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6.528039235755223E-2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0.23415402803522767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0.18228182167959517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8.6324969619051082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8.6646626393758392</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0.32093936864431249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9.9165749121658209E-2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1.0352762972279406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9.9165749121658209E-2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0.35569730452578163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0.6812824200194072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7.6452024464150723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0.19766752431466728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0.2536886449302358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7.0726497496812257E-2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0.7383745607021055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7.0726497496812257E-2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0.2536886449302358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0.19017857161887086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8.8922318285696047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0.11700826788413643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0.19015204305592981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5.3012967927307031E-2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0.55344783483171156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5.3012967927307031E-2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0.19015204305592981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0.23573161694755029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9.1756399914043776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0.24242585683071116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7.2405250994259873E-2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0.75590050812035869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7.2405250994259873E-2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0.25971016041612671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0.18693055378180645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8.9455762911143033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8.2989318890356909</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0.29042640498854055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0.31050751505817065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8.6567173680722753E-2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0.90374896396655657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8.6567173680721865E-2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0.31050751505817153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0.58594954679649369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7.8142219637781167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0.16085366333603801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6.2781792220967247E-2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0.65543296914055205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6.2781792220967247E-2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0.2251918072932515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0.28568201308210028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8.6398385562667723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0.23989316586060294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0.28005066596622896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7.8076031865310647E-2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0.81510265275772298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7.8076031865312423E-2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0.28005066596622985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0.4891525734996236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7.317626889133674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0.23674137661864147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8.4308012075218208E-2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0.88016363856437252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8.4308012075219096E-2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0.30240413560827584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0.30340104584510286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7.8601333040707297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7.9438647409269869E-2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0.22667612592182174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6.3195609157063792E-2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0.6597531590158745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6.3195609157064681E-2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0.22667612592181996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0.5273217709744582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8.389539518202545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5.6191685859662499E-2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0.22354064595871748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6.2321460785849325E-2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0.6506271745202632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6.2321460785849325E-2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0.22354064595871748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0.37762554213230004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8.6103502019704301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3.0384291647518324E-3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0.14106232736770075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3.9327122213961729E-2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0.41056955477997903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3.9327122213961729E-2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0.14106232736770075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5.4327019467777404E-2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9.4608127898275622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8.203977568735862</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0.33349777753552079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0.38867765810979371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0.10836042512241217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1.1312674051314566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0.10836042512241129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0.38867765810979371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0.23604248685008677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8.7094715851077442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0.18990325042704015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0.20520773460126307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2.1423395226903921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0.20520773460126307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0.44430170399763647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8.563963736327219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0.6137443134945233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0.17158709490158319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1.7913448326183463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0.17158709490158408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0.47707319828514905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8.1154938637413725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0.57109685896737972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0.53703372702163144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0.14972098794703115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1.5630657902755489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0.14972098794703292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0.53703372702163144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5.8863704969098762E-2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8.7229489499040529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1.1949287319330315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0.49911201893061641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0.13914869925389084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1.4526926020688906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0.13914869925389262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0.49911201893061552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0.2132478584670956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7.8614315214776136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3.6003980659635282E-2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0.63133655342255324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0.17601191089007884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1.8375392813373796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0.17601191089007884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0.63133655342255324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0.65866622290880805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7.2505557558571683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0.39550044079803826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0.59966649735974809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0.16718253604176514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1.7453618654376069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0.16718253604176603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0.5996664973597472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0.29382923480980594</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8.5282489804240402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7.0719151343968143</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0.18597685524589913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8.8987252418226248E-2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0.92901424130832488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8.8987252418226248E-2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0.31918808764794893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0.55683900193085822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7.1351035194454866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1.0554290425895037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0.42464103459759439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0.11838674560609075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1.2359407629904426</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0.11838674560609164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0.42464103459759528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0.26154001847566555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8.5870915340887208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0.20323840817563177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0.34629707210997296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9.654503460521191E-2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1.0079164109294023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9.6545034605211022E-2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0.34629707210997385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0.48861359055374454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6.1533627587341089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0.1239912334659401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8.4684265275672743E-2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0.8840916683895621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8.4684265275671855E-2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0.30375371699506104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0.59068597085459551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6.7407501177870452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0.10602980249655314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0.11917914758758696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1.2442133268200304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0.11917914758758652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0.42748329870001989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0.64529312531457705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4.3248773150729454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2.9165480356003748E-2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0.47322278436412279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0.13193097421828703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1.3773405806758738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0.13193097421828703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0.47322278436412279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0.68489687870959859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6.6549393800575078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0.24809109484013625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0.14284723624480478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3.982474146398296E-2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0.41576462887715593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3.982474146398296E-2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0.14284723624480478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0.18994474282189167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8.9661581173961178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0.27815794344655309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0.11466952142248221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1.1971334719362181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0.11466952142248132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0.41130773520602482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0.484206887540088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7.9292222960125143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1.6930506016849316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0.41452223966812785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0.11556570123318988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1.2064894615223203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0.11556570123318988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0.41452223966812785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0.29762734899343979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6.149989066376099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0.82903928004406335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0.40756404783292233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0.11362580937263633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1.1862372667856826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0.11362580937263722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0.40756404783292233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0.14169806428484222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8.0047229514381577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0.31072799488937886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0.13030010922950819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1.360314582467665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0.13030010922950908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0.46737304001497115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0.96377359158449494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7.6422143695861564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0.22512620747258971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0.34129225970532406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9.5149730325406523E-2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0.99334963297331846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9.5149730325406523E-2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0.34129225970532406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0.93939455192638466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6.5745501867669267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9.1191535195147306</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4.5924381957163973E-2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0.22154377158245353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6.1764747139429588E-2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0.64481516334113564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6.1764747139429588E-2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0.22154377158245353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0.14796393277512543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9.1191535195147306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9.153227368431466</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0.20394052641566951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0.19759546187039057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5.508813744186547E-2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0.57511230900934507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5.508813744186547E-2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0.19759546187039057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0.12144063895992652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9.153227368431466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8.2731322741261941</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0.19959804786839719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7.6082270049592893E-2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0.79428806336154167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7.6082270049592893E-2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0.27289924816321687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0.36364425591536254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8.2731322741261941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Sheet1!$G$2:$G$4</c:f>
              <c:numCache>
                <c:formatCode>0.0;;</c:formatCode>
                <c:ptCount val="3"/>
                <c:pt idx="0">
                  <c:v>7.1500695256615732</c:v>
                </c:pt>
                <c:pt idx="1">
                  <c:v>7.1502738186441928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(126)</c:v>
                </c:pt>
                <c:pt idx="1">
                  <c:v>Blackpool Victoria Hospital (126)</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2.8499304743384268</c:v>
                </c:pt>
                <c:pt idx="1">
                  <c:v>2.8497261813558072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Sheet1!$G$2:$G$4</c:f>
              <c:numCache>
                <c:formatCode>0.0;;</c:formatCode>
                <c:ptCount val="3"/>
                <c:pt idx="0">
                  <c:v>8.0785878072680202</c:v>
                </c:pt>
                <c:pt idx="1">
                  <c:v>8.0784265149290366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Blackpool Victoria Hospital (131)</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1.9214121927319798</c:v>
                </c:pt>
                <c:pt idx="1">
                  <c:v>1.9215734850709634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Sheet1!$G$2:$G$4</c:f>
              <c:numCache>
                <c:formatCode>0.0;;</c:formatCode>
                <c:ptCount val="3"/>
                <c:pt idx="0">
                  <c:v>6.335556076760283</c:v>
                </c:pt>
                <c:pt idx="1">
                  <c:v>6.332870145757032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(430)</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3.664443923239717</c:v>
                </c:pt>
                <c:pt idx="1">
                  <c:v>3.667129854242968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8.5177523816287444</c:v>
                </c:pt>
                <c:pt idx="1">
                  <c:v>8.513027049855264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1.4822476183712556</c:v>
                </c:pt>
                <c:pt idx="1">
                  <c:v>1.486972950144736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6.8997090288669121</c:v>
                </c:pt>
                <c:pt idx="1">
                  <c:v>6.8902930019403117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3.1002909711330879</c:v>
                </c:pt>
                <c:pt idx="1">
                  <c:v>3.1097069980596883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8.8780749507014303</c:v>
                </c:pt>
                <c:pt idx="1">
                  <c:v>8.8740020676935956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1.1219250492985697</c:v>
                </c:pt>
                <c:pt idx="1">
                  <c:v>1.1259979323064044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9.1746521574533233</c:v>
                </c:pt>
                <c:pt idx="1">
                  <c:v>9.1723146531149613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0.8253478425466767</c:v>
                </c:pt>
                <c:pt idx="1">
                  <c:v>0.8276853468850387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4.1870085533149117</c:v>
                </c:pt>
                <c:pt idx="1">
                  <c:v>4.1722846221118033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5.8129914466850883</c:v>
                </c:pt>
                <c:pt idx="1">
                  <c:v>5.8277153778881967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Sheet1!$G$2:$G$4</c:f>
              <c:numCache>
                <c:formatCode>0.0;;</c:formatCode>
                <c:ptCount val="3"/>
                <c:pt idx="0">
                  <c:v>9.1321611253547612</c:v>
                </c:pt>
                <c:pt idx="1">
                  <c:v>9.129881897195574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0.86783887464523879</c:v>
                </c:pt>
                <c:pt idx="1">
                  <c:v>0.87011810280442603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Sheet1!$G$2:$G$4</c:f>
              <c:numCache>
                <c:formatCode>0.0;;</c:formatCode>
                <c:ptCount val="3"/>
                <c:pt idx="0">
                  <c:v>8.3771008552494219</c:v>
                </c:pt>
                <c:pt idx="1">
                  <c:v>8.3704743580280354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Blackpool Victoria Hospital (312)</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1.6228991447505781</c:v>
                </c:pt>
                <c:pt idx="1">
                  <c:v>1.6295256419719646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Sheet1!$F$2:$F$4</c:f>
              <c:numCache>
                <c:formatCode>0.0;;</c:formatCode>
                <c:ptCount val="3"/>
                <c:pt idx="0">
                  <c:v>7.6840649134299506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Sheet1!$G$2:$G$4</c:f>
              <c:numCache>
                <c:formatCode>0.0;;</c:formatCode>
                <c:ptCount val="3"/>
                <c:pt idx="0">
                  <c:v>0</c:v>
                </c:pt>
                <c:pt idx="1">
                  <c:v>7.6748439920435194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Blackpool Victoria Hospital (275)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2.3159350865700494</c:v>
                </c:pt>
                <c:pt idx="1">
                  <c:v>2.3251560079564806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Sheet1!$G$2:$G$4</c:f>
              <c:numCache>
                <c:formatCode>0.0;;</c:formatCode>
                <c:ptCount val="3"/>
                <c:pt idx="0">
                  <c:v>8.5254020145475771</c:v>
                </c:pt>
                <c:pt idx="1">
                  <c:v>8.515586733108691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Blackpool Victoria Hospital (168)</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1.4745979854524229</c:v>
                </c:pt>
                <c:pt idx="1">
                  <c:v>1.484413266891309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Sheet1!$G$2:$G$4</c:f>
              <c:numCache>
                <c:formatCode>0.0;;</c:formatCode>
                <c:ptCount val="3"/>
                <c:pt idx="0">
                  <c:v>6.6416177824218474</c:v>
                </c:pt>
                <c:pt idx="1">
                  <c:v>6.6193729779307304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(166)</c:v>
                </c:pt>
                <c:pt idx="1">
                  <c:v>Blackpool Victoria Hospital (165)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3.3583822175781526</c:v>
                </c:pt>
                <c:pt idx="1">
                  <c:v>3.3806270220692696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Sheet1!$G$2:$G$4</c:f>
              <c:numCache>
                <c:formatCode>0.0;;</c:formatCode>
                <c:ptCount val="3"/>
                <c:pt idx="0">
                  <c:v>9.3504971593764221</c:v>
                </c:pt>
                <c:pt idx="1">
                  <c:v>9.3484415854174419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0.64950284062357788</c:v>
                </c:pt>
                <c:pt idx="1">
                  <c:v>0.65155841458255814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Sheet1!$G$2:$G$4</c:f>
              <c:numCache>
                <c:formatCode>0.0;;</c:formatCode>
                <c:ptCount val="3"/>
                <c:pt idx="0">
                  <c:v>8.6324969619051082</c:v>
                </c:pt>
                <c:pt idx="1">
                  <c:v>8.6400313639091237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Blackpool Victoria Hospital (406)</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1.3675030380948918</c:v>
                </c:pt>
                <c:pt idx="1">
                  <c:v>1.3599686360908763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Sheet1!$G$2:$G$4</c:f>
              <c:numCache>
                <c:formatCode>0.0;;</c:formatCode>
                <c:ptCount val="3"/>
                <c:pt idx="0">
                  <c:v>8.9869914213455431</c:v>
                </c:pt>
                <c:pt idx="1">
                  <c:v>8.9841046897711063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1.0130085786544569</c:v>
                </c:pt>
                <c:pt idx="1">
                  <c:v>1.0158953102288937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Sheet1!$G$2:$G$4</c:f>
              <c:numCache>
                <c:formatCode>0.0;;</c:formatCode>
                <c:ptCount val="3"/>
                <c:pt idx="0">
                  <c:v>8.6117654543070987</c:v>
                </c:pt>
                <c:pt idx="1">
                  <c:v>8.6080785123132237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Blackpool Victoria Hospital (439)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1.3882345456929013</c:v>
                </c:pt>
                <c:pt idx="1">
                  <c:v>1.3919214876867763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Sheet1!$G$2:$G$4</c:f>
              <c:numCache>
                <c:formatCode>0.0;;</c:formatCode>
                <c:ptCount val="3"/>
                <c:pt idx="0">
                  <c:v>8.9455762911143033</c:v>
                </c:pt>
                <c:pt idx="1">
                  <c:v>8.9422232162995527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Blackpool Victoria Hospital (415)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1.0544237088856967</c:v>
                </c:pt>
                <c:pt idx="1">
                  <c:v>1.0577767837004473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Sheet1!$G$2:$G$4</c:f>
              <c:numCache>
                <c:formatCode>0.0;;</c:formatCode>
                <c:ptCount val="3"/>
                <c:pt idx="0">
                  <c:v>9.1756399914043776</c:v>
                </c:pt>
                <c:pt idx="1">
                  <c:v>9.1733645408518552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Blackpool Victoria Hospital (442)</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0.82436000859562242</c:v>
                </c:pt>
                <c:pt idx="1">
                  <c:v>0.82663545914814485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Sheet1!$G$2:$G$4</c:f>
              <c:numCache>
                <c:formatCode>0.0;;</c:formatCode>
                <c:ptCount val="3"/>
                <c:pt idx="0">
                  <c:v>8.8922318285696047</c:v>
                </c:pt>
                <c:pt idx="1">
                  <c:v>8.8991509448656334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Blackpool Victoria Hospital (438)</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1.1077681714303953</c:v>
                </c:pt>
                <c:pt idx="1">
                  <c:v>1.1008490551343666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Sheet1!$G$2:$G$4</c:f>
              <c:numCache>
                <c:formatCode>0.0;;</c:formatCode>
                <c:ptCount val="3"/>
                <c:pt idx="0">
                  <c:v>7.6452024464150723</c:v>
                </c:pt>
                <c:pt idx="1">
                  <c:v>7.6374346371348656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2.3547975535849277</c:v>
                </c:pt>
                <c:pt idx="1">
                  <c:v>2.3625653628651344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Sheet1!$G$2:$G$4</c:f>
              <c:numCache>
                <c:formatCode>0.0;;</c:formatCode>
                <c:ptCount val="3"/>
                <c:pt idx="0">
                  <c:v>7.8601333040707297</c:v>
                </c:pt>
                <c:pt idx="1">
                  <c:v>7.8596971472632724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Blackpool Victoria Hospital (390)</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2.1398666959292703</c:v>
                </c:pt>
                <c:pt idx="1">
                  <c:v>2.1403028527367276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Sheet1!$G$2:$G$4</c:f>
              <c:numCache>
                <c:formatCode>0.0;;</c:formatCode>
                <c:ptCount val="3"/>
                <c:pt idx="0">
                  <c:v>7.317626889133674</c:v>
                </c:pt>
                <c:pt idx="1">
                  <c:v>7.3101282683440276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Blackpool Victoria Hospital (414)</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2.682373110866326</c:v>
                </c:pt>
                <c:pt idx="1">
                  <c:v>2.6898717316559724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Sheet1!$G$2:$G$4</c:f>
              <c:numCache>
                <c:formatCode>0.0;;</c:formatCode>
                <c:ptCount val="3"/>
                <c:pt idx="0">
                  <c:v>8.6398385562667723</c:v>
                </c:pt>
                <c:pt idx="1">
                  <c:v>8.6361070079480857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Blackpool Victoria Hospital (426)</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1.3601614437332277</c:v>
                </c:pt>
                <c:pt idx="1">
                  <c:v>1.3638929920519143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Sheet1!$G$2:$G$4</c:f>
              <c:numCache>
                <c:formatCode>0.0;;</c:formatCode>
                <c:ptCount val="3"/>
                <c:pt idx="0">
                  <c:v>7.8142219637781167</c:v>
                </c:pt>
                <c:pt idx="1">
                  <c:v>7.8065845460338554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Blackpool Victoria Hospital (372)</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2.1857780362218833</c:v>
                </c:pt>
                <c:pt idx="1">
                  <c:v>2.1934154539661446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Sheet1!$G$2:$G$4</c:f>
              <c:numCache>
                <c:formatCode>0.0;;</c:formatCode>
                <c:ptCount val="3"/>
                <c:pt idx="0">
                  <c:v>9.4608127898275622</c:v>
                </c:pt>
                <c:pt idx="1">
                  <c:v>9.4590598497185852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0.53918721017243776</c:v>
                </c:pt>
                <c:pt idx="1">
                  <c:v>0.54094015028141484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Sheet1!$G$2:$G$4</c:f>
              <c:numCache>
                <c:formatCode>0.0;;</c:formatCode>
                <c:ptCount val="3"/>
                <c:pt idx="0">
                  <c:v>8.6103502019704301</c:v>
                </c:pt>
                <c:pt idx="1">
                  <c:v>8.6058259858465096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Blackpool Victoria Hospital (365)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1.3896497980295699</c:v>
                </c:pt>
                <c:pt idx="1">
                  <c:v>1.3941740141534904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Sheet1!$G$2:$G$4</c:f>
              <c:numCache>
                <c:formatCode>0.0;;</c:formatCode>
                <c:ptCount val="3"/>
                <c:pt idx="0">
                  <c:v>8.389539518202545</c:v>
                </c:pt>
                <c:pt idx="1">
                  <c:v>8.3957967117792247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Blackpool Victoria Hospital (397)</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1.610460481797455</c:v>
                </c:pt>
                <c:pt idx="1">
                  <c:v>1.6042032882207753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Sheet1!$G$2:$G$4</c:f>
              <c:numCache>
                <c:formatCode>0.0;;</c:formatCode>
                <c:ptCount val="3"/>
                <c:pt idx="0">
                  <c:v>8.7229489499040529</c:v>
                </c:pt>
                <c:pt idx="1">
                  <c:v>8.7055745168695111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Blackpool Victoria Hospital (65)</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1.2770510500959471</c:v>
                </c:pt>
                <c:pt idx="1">
                  <c:v>1.2944254831304889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Sheet1!$G$2:$G$4</c:f>
              <c:numCache>
                <c:formatCode>0.0;;</c:formatCode>
                <c:ptCount val="3"/>
                <c:pt idx="0">
                  <c:v>8.1154938637413725</c:v>
                </c:pt>
                <c:pt idx="1">
                  <c:v>8.0912538669089429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Blackpool Victoria Hospital (71)</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1.8845061362586275</c:v>
                </c:pt>
                <c:pt idx="1">
                  <c:v>1.9087461330910571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Sheet1!$G$2:$G$4</c:f>
              <c:numCache>
                <c:formatCode>0.0;;</c:formatCode>
                <c:ptCount val="3"/>
                <c:pt idx="0">
                  <c:v>8.563963736327219</c:v>
                </c:pt>
                <c:pt idx="1">
                  <c:v>8.5373064347837744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Blackpool Victoria Hospital (52)</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1.436036263672781</c:v>
                </c:pt>
                <c:pt idx="1">
                  <c:v>1.4626935652162256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Sheet1!$G$2:$G$4</c:f>
              <c:numCache>
                <c:formatCode>0.0;;</c:formatCode>
                <c:ptCount val="3"/>
                <c:pt idx="0">
                  <c:v>8.7094715851077442</c:v>
                </c:pt>
                <c:pt idx="1">
                  <c:v>8.7017776396820246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Blackpool Victoria Hospital (164)</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1.2905284148922558</c:v>
                </c:pt>
                <c:pt idx="1">
                  <c:v>1.2982223603179754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Sheet1!$G$2:$G$4</c:f>
              <c:numCache>
                <c:formatCode>0.0;;</c:formatCode>
                <c:ptCount val="3"/>
                <c:pt idx="0">
                  <c:v>7.8614315214776136</c:v>
                </c:pt>
                <c:pt idx="1">
                  <c:v>7.8436151391280031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Blackpool Victoria Hospital (112)</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2.1385684785223864</c:v>
                </c:pt>
                <c:pt idx="1">
                  <c:v>2.1563848608719969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Sheet1!$G$2:$G$4</c:f>
              <c:numCache>
                <c:formatCode>0.0;;</c:formatCode>
                <c:ptCount val="3"/>
                <c:pt idx="0">
                  <c:v>0</c:v>
                </c:pt>
                <c:pt idx="1">
                  <c:v>7.2254450221889117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Sheet1!$H$2:$H$4</c:f>
              <c:numCache>
                <c:formatCode>0.0;;</c:formatCode>
                <c:ptCount val="3"/>
                <c:pt idx="0">
                  <c:v>7.2505557558571683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Blackpool Victoria Hospital (94)</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2.7494442441428317</c:v>
                </c:pt>
                <c:pt idx="1">
                  <c:v>2.7745549778110883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Blackpool Victoria Hospital (-)</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Sheet1!$H$2:$H$4</c:f>
              <c:numCache>
                <c:formatCode>0.0;;</c:formatCode>
                <c:ptCount val="3"/>
                <c:pt idx="0">
                  <c:v>0</c:v>
                </c:pt>
                <c:pt idx="1">
                  <c:v>8.4813104938928774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Sheet1!$I$2:$I$4</c:f>
              <c:numCache>
                <c:formatCode>0.0;;</c:formatCode>
                <c:ptCount val="3"/>
                <c:pt idx="0">
                  <c:v>8.5282489804240402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Blackpool Victoria Hospital (31)</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1.4717510195759598</c:v>
                </c:pt>
                <c:pt idx="1">
                  <c:v>1.5186895061071226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Sheet1!$G$2:$G$4</c:f>
              <c:numCache>
                <c:formatCode>0.0;;</c:formatCode>
                <c:ptCount val="3"/>
                <c:pt idx="0">
                  <c:v>6.7407501177870452</c:v>
                </c:pt>
                <c:pt idx="1">
                  <c:v>6.7318081578729947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Blackpool Victoria Hospital (425)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3.2592498822129548</c:v>
                </c:pt>
                <c:pt idx="1">
                  <c:v>3.2681918421270053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Sheet1!$G$2:$G$4</c:f>
              <c:numCache>
                <c:formatCode>0.0;;</c:formatCode>
                <c:ptCount val="3"/>
                <c:pt idx="0">
                  <c:v>6.1533627587341089</c:v>
                </c:pt>
                <c:pt idx="1">
                  <c:v>6.1400099689031196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Blackpool Victoria Hospital (307)</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3.8466372412658911</c:v>
                </c:pt>
                <c:pt idx="1">
                  <c:v>3.8599900310968804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Sheet1!$G$2:$G$4</c:f>
              <c:numCache>
                <c:formatCode>0.0;;</c:formatCode>
                <c:ptCount val="3"/>
                <c:pt idx="0">
                  <c:v>8.5870915340887208</c:v>
                </c:pt>
                <c:pt idx="1">
                  <c:v>8.5790446645816036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Blackpool Victoria Hospital (151)</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1.4129084659112792</c:v>
                </c:pt>
                <c:pt idx="1">
                  <c:v>1.4209553354183964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Sheet1!$G$2:$G$4</c:f>
              <c:numCache>
                <c:formatCode>0.0;;</c:formatCode>
                <c:ptCount val="3"/>
                <c:pt idx="0">
                  <c:v>7.1351035194454866</c:v>
                </c:pt>
                <c:pt idx="1">
                  <c:v>7.1274359993429153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Blackpool Victoria Hospital (440)</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2.8648964805545134</c:v>
                </c:pt>
                <c:pt idx="1">
                  <c:v>2.8725640006570847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Sheet1!$G$2:$G$4</c:f>
              <c:numCache>
                <c:formatCode>0.0;;</c:formatCode>
                <c:ptCount val="3"/>
                <c:pt idx="0">
                  <c:v>7.9292222960125143</c:v>
                </c:pt>
                <c:pt idx="1">
                  <c:v>7.9216985892451834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Blackpool Victoria Hospital (413)</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2.0707777039874857</c:v>
                </c:pt>
                <c:pt idx="1">
                  <c:v>2.0783014107548166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Sheet1!$G$2:$G$4</c:f>
              <c:numCache>
                <c:formatCode>0.0;;</c:formatCode>
                <c:ptCount val="3"/>
                <c:pt idx="0">
                  <c:v>8.9661581173961178</c:v>
                </c:pt>
                <c:pt idx="1">
                  <c:v>8.9719503434967933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Blackpool Victoria Hospital (325)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1.0338418826038822</c:v>
                </c:pt>
                <c:pt idx="1">
                  <c:v>1.0280496565032067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Sheet1!$G$2:$G$4</c:f>
              <c:numCache>
                <c:formatCode>0.0;;</c:formatCode>
                <c:ptCount val="3"/>
                <c:pt idx="0">
                  <c:v>6.6549393800575078</c:v>
                </c:pt>
                <c:pt idx="1">
                  <c:v>6.6594282158556561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Blackpool Victoria Hospital (265)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3.3450606199424922</c:v>
                </c:pt>
                <c:pt idx="1">
                  <c:v>3.3405717841443439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Sheet1!$G$2:$G$4</c:f>
              <c:numCache>
                <c:formatCode>0.0;;</c:formatCode>
                <c:ptCount val="3"/>
                <c:pt idx="0">
                  <c:v>4.3248773150729454</c:v>
                </c:pt>
                <c:pt idx="1">
                  <c:v>4.3270066288181557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Blackpool Victoria Hospital (355)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5.6751226849270546</c:v>
                </c:pt>
                <c:pt idx="1">
                  <c:v>5.6729933711818443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Sheet1!$G$2:$G$4</c:f>
              <c:numCache>
                <c:formatCode>0.0;;</c:formatCode>
                <c:ptCount val="3"/>
                <c:pt idx="0">
                  <c:v>6.5745501867669267</c:v>
                </c:pt>
                <c:pt idx="1">
                  <c:v>6.5763142597642794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Blackpool Victoria Hospital (398)</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3.4254498132330733</c:v>
                </c:pt>
                <c:pt idx="1">
                  <c:v>3.4236857402357206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Sheet1!$G$2:$G$4</c:f>
              <c:numCache>
                <c:formatCode>0.0;;</c:formatCode>
                <c:ptCount val="3"/>
                <c:pt idx="0">
                  <c:v>7.6422143695861564</c:v>
                </c:pt>
                <c:pt idx="1">
                  <c:v>7.6343451615705424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Blackpool Victoria Hospital (412)</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2.3577856304138436</c:v>
                </c:pt>
                <c:pt idx="1">
                  <c:v>2.3656548384294576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Sheet1!$G$2:$G$4</c:f>
              <c:numCache>
                <c:formatCode>0.0;;</c:formatCode>
                <c:ptCount val="3"/>
                <c:pt idx="0">
                  <c:v>8.0047229514381577</c:v>
                </c:pt>
                <c:pt idx="1">
                  <c:v>7.9976471678067806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Blackpool Victoria Hospital (252)</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1.9952770485618423</c:v>
                </c:pt>
                <c:pt idx="1">
                  <c:v>2.0023528321932194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Sheet1!$G$2:$G$4</c:f>
              <c:numCache>
                <c:formatCode>0.0;;</c:formatCode>
                <c:ptCount val="3"/>
                <c:pt idx="0">
                  <c:v>6.149989066376099</c:v>
                </c:pt>
                <c:pt idx="1">
                  <c:v>6.1373661700074393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(270)</c:v>
                </c:pt>
                <c:pt idx="1">
                  <c:v>Blackpool Victoria Hospital (269)</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3.850010933623901</c:v>
                </c:pt>
                <c:pt idx="1">
                  <c:v>3.8626338299925607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Sheet1!$G$2:$G$4</c:f>
              <c:numCache>
                <c:formatCode>0.0;;</c:formatCode>
                <c:ptCount val="3"/>
                <c:pt idx="0">
                  <c:v>9.1191535195147306</c:v>
                </c:pt>
                <c:pt idx="1">
                  <c:v>9.1162842723930311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Blackpool Victoria Hospital (435)</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0.88084648048526937</c:v>
                </c:pt>
                <c:pt idx="1">
                  <c:v>0.88371572760696893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Sheet1!$G$2:$G$4</c:f>
              <c:numCache>
                <c:formatCode>0.0;;</c:formatCode>
                <c:ptCount val="3"/>
                <c:pt idx="0">
                  <c:v>9.153227368431466</c:v>
                </c:pt>
                <c:pt idx="1">
                  <c:v>9.1502546293613669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Blackpool Victoria Hospital (429)</c:v>
                </c:pt>
                <c:pt idx="2">
                  <c:v>Clifton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0.846772631568534</c:v>
                </c:pt>
                <c:pt idx="1">
                  <c:v>0.84974537063863309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Sheet1!$G$2:$G$4</c:f>
              <c:numCache>
                <c:formatCode>0.0;;</c:formatCode>
                <c:ptCount val="3"/>
                <c:pt idx="0">
                  <c:v>8.2731322741261941</c:v>
                </c:pt>
                <c:pt idx="1">
                  <c:v>8.2679458820887035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Blackpool Victoria Hospital (436)</c:v>
                </c:pt>
                <c:pt idx="2">
                  <c:v>Clifton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1.7268677258738059</c:v>
                </c:pt>
                <c:pt idx="1">
                  <c:v>1.7320541179112965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6.8723996042341788</c:v>
                </c:pt>
                <c:pt idx="1">
                  <c:v>7.1500695256615732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7.5684897059937013</c:v>
                </c:pt>
                <c:pt idx="1">
                  <c:v>8.0785878072680202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6.8525242089368987</c:v>
                </c:pt>
                <c:pt idx="1">
                  <c:v>6.1647866470872188</c:v>
                </c:pt>
                <c:pt idx="2">
                  <c:v>6.1378604069550864</c:v>
                </c:pt>
                <c:pt idx="3">
                  <c:v>6.5410037103522312</c:v>
                </c:pt>
                <c:pt idx="4">
                  <c:v>6.2242005768270472</c:v>
                </c:pt>
                <c:pt idx="5">
                  <c:v>6.335556076760283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6.5482363735758744</c:v>
                </c:pt>
                <c:pt idx="1">
                  <c:v>6.099716849195012</c:v>
                </c:pt>
                <c:pt idx="2">
                  <c:v>6.8997090288669121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8.1085117553169184</c:v>
                </c:pt>
                <c:pt idx="1">
                  <c:v>8.1484222144520846</c:v>
                </c:pt>
                <c:pt idx="2">
                  <c:v>8.5177523816287444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8.4510911509504805</c:v>
                </c:pt>
                <c:pt idx="1">
                  <c:v>8.1642153165035438</c:v>
                </c:pt>
                <c:pt idx="2">
                  <c:v>8.8780749507014303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8.9861301076753328</c:v>
                </c:pt>
                <c:pt idx="1">
                  <c:v>9.1591751865242905</c:v>
                </c:pt>
                <c:pt idx="2">
                  <c:v>9.1746521574533233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3.8038368082436809</c:v>
                </c:pt>
                <c:pt idx="1">
                  <c:v>3.5470093429626721</c:v>
                </c:pt>
                <c:pt idx="2">
                  <c:v>4.1870085533149117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9.2189209424465588</c:v>
                </c:pt>
                <c:pt idx="1">
                  <c:v>9.2519267104540628</c:v>
                </c:pt>
                <c:pt idx="2">
                  <c:v>9.1180488242876923</c:v>
                </c:pt>
                <c:pt idx="3">
                  <c:v>9.1942392457247877</c:v>
                </c:pt>
                <c:pt idx="4">
                  <c:v>9.0026286379220846</c:v>
                </c:pt>
                <c:pt idx="5">
                  <c:v>9.1321611253547612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8.5496444083898009</c:v>
                </c:pt>
                <c:pt idx="1">
                  <c:v>8.3387549873552871</c:v>
                </c:pt>
                <c:pt idx="2">
                  <c:v>8.6411342284857522</c:v>
                </c:pt>
                <c:pt idx="3">
                  <c:v>8.4270883173455324</c:v>
                </c:pt>
                <c:pt idx="4">
                  <c:v>8.2998392221455166</c:v>
                </c:pt>
                <c:pt idx="5">
                  <c:v>8.3771008552494219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8.0708642110371027</c:v>
                </c:pt>
                <c:pt idx="1">
                  <c:v>8.3312896826771716</c:v>
                </c:pt>
                <c:pt idx="2">
                  <c:v>7.4658657004830102</c:v>
                </c:pt>
                <c:pt idx="3">
                  <c:v>7.9250495379303931</c:v>
                </c:pt>
                <c:pt idx="4">
                  <c:v>7.6401108231817929</c:v>
                </c:pt>
                <c:pt idx="5">
                  <c:v>7.6840649134299506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8.3565783586904931</c:v>
                </c:pt>
                <c:pt idx="1">
                  <c:v>8.5254020145475771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6.0498049893115331</c:v>
                </c:pt>
                <c:pt idx="1">
                  <c:v>6.6416177824218474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9.5386194323221147</c:v>
                </c:pt>
                <c:pt idx="1">
                  <c:v>9.4764458984714217</c:v>
                </c:pt>
                <c:pt idx="2">
                  <c:v>9.563665934027604</c:v>
                </c:pt>
                <c:pt idx="3">
                  <c:v>9.4526572489970775</c:v>
                </c:pt>
                <c:pt idx="4">
                  <c:v>9.5263389913444296</c:v>
                </c:pt>
                <c:pt idx="5">
                  <c:v>9.3504971593764221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8.4777587569764137</c:v>
                </c:pt>
                <c:pt idx="1">
                  <c:v>8.4156547721721946</c:v>
                </c:pt>
                <c:pt idx="2">
                  <c:v>8.4906114524366245</c:v>
                </c:pt>
                <c:pt idx="3">
                  <c:v>8.2244814547873908</c:v>
                </c:pt>
                <c:pt idx="4">
                  <c:v>8.5205027815661261</c:v>
                </c:pt>
                <c:pt idx="5">
                  <c:v>8.6324969619051082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9.0616438298896078</c:v>
                </c:pt>
                <c:pt idx="1">
                  <c:v>8.8917956502348012</c:v>
                </c:pt>
                <c:pt idx="2">
                  <c:v>8.9774006343774246</c:v>
                </c:pt>
                <c:pt idx="3">
                  <c:v>8.8134313221617617</c:v>
                </c:pt>
                <c:pt idx="4">
                  <c:v>8.7566501504480634</c:v>
                </c:pt>
                <c:pt idx="5">
                  <c:v>8.9869914213455431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8.3607323997739726</c:v>
                </c:pt>
                <c:pt idx="1">
                  <c:v>8.2396745470966231</c:v>
                </c:pt>
                <c:pt idx="2">
                  <c:v>8.3526638490951868</c:v>
                </c:pt>
                <c:pt idx="3">
                  <c:v>8.2283484127286552</c:v>
                </c:pt>
                <c:pt idx="4">
                  <c:v>8.3787050694774337</c:v>
                </c:pt>
                <c:pt idx="5">
                  <c:v>8.6117654543070987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8.7013938161955231</c:v>
                </c:pt>
                <c:pt idx="1">
                  <c:v>8.7151489137747067</c:v>
                </c:pt>
                <c:pt idx="2">
                  <c:v>8.8938062289754676</c:v>
                </c:pt>
                <c:pt idx="3">
                  <c:v>8.657761726470472</c:v>
                </c:pt>
                <c:pt idx="4">
                  <c:v>8.5084111766144321</c:v>
                </c:pt>
                <c:pt idx="5">
                  <c:v>8.9455762911143033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9.0068706591865464</c:v>
                </c:pt>
                <c:pt idx="1">
                  <c:v>9.0936942124105578</c:v>
                </c:pt>
                <c:pt idx="2">
                  <c:v>9.1515843653761078</c:v>
                </c:pt>
                <c:pt idx="3">
                  <c:v>8.9388934652901177</c:v>
                </c:pt>
                <c:pt idx="4">
                  <c:v>8.8932259924029857</c:v>
                </c:pt>
                <c:pt idx="5">
                  <c:v>9.1756399914043776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8.6092177644102463</c:v>
                </c:pt>
                <c:pt idx="1">
                  <c:v>8.5883850699713538</c:v>
                </c:pt>
                <c:pt idx="2">
                  <c:v>8.7029553081924149</c:v>
                </c:pt>
                <c:pt idx="3">
                  <c:v>8.658545115537299</c:v>
                </c:pt>
                <c:pt idx="4">
                  <c:v>8.7356777843218492</c:v>
                </c:pt>
                <c:pt idx="5">
                  <c:v>8.8922318285696047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8.0622232601779658</c:v>
                </c:pt>
                <c:pt idx="1">
                  <c:v>7.6770377677592174</c:v>
                </c:pt>
                <c:pt idx="2">
                  <c:v>7.4663133945556632</c:v>
                </c:pt>
                <c:pt idx="3">
                  <c:v>7.6143659552986467</c:v>
                </c:pt>
                <c:pt idx="4">
                  <c:v>7.4126784696992774</c:v>
                </c:pt>
                <c:pt idx="5">
                  <c:v>7.6452024464150723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7.8864192533884054</c:v>
                </c:pt>
                <c:pt idx="1">
                  <c:v>7.9206072863232029</c:v>
                </c:pt>
                <c:pt idx="2">
                  <c:v>7.4448559172238999</c:v>
                </c:pt>
                <c:pt idx="3">
                  <c:v>7.5827474060013564</c:v>
                </c:pt>
                <c:pt idx="4">
                  <c:v>7.4324176370890864</c:v>
                </c:pt>
                <c:pt idx="5">
                  <c:v>7.8601333040707297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7.0498970479039187</c:v>
                </c:pt>
                <c:pt idx="1">
                  <c:v>6.8855071500280962</c:v>
                </c:pt>
                <c:pt idx="2">
                  <c:v>6.7520572396065761</c:v>
                </c:pt>
                <c:pt idx="3">
                  <c:v>7.0200399681961931</c:v>
                </c:pt>
                <c:pt idx="4">
                  <c:v>6.9017517582658527</c:v>
                </c:pt>
                <c:pt idx="5">
                  <c:v>7.317626889133674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8.8667784917024406</c:v>
                </c:pt>
                <c:pt idx="1">
                  <c:v>8.6505336483366762</c:v>
                </c:pt>
                <c:pt idx="2">
                  <c:v>8.7480529087436487</c:v>
                </c:pt>
                <c:pt idx="3">
                  <c:v>8.7653457478889916</c:v>
                </c:pt>
                <c:pt idx="4">
                  <c:v>8.7986590913649767</c:v>
                </c:pt>
                <c:pt idx="5">
                  <c:v>8.6398385562667723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7.8429193479976673</c:v>
                </c:pt>
                <c:pt idx="1">
                  <c:v>7.6196019981597773</c:v>
                </c:pt>
                <c:pt idx="2">
                  <c:v>7.6900474136561856</c:v>
                </c:pt>
                <c:pt idx="3">
                  <c:v>7.8694037772520353</c:v>
                </c:pt>
                <c:pt idx="4">
                  <c:v>7.5803335532935874</c:v>
                </c:pt>
                <c:pt idx="5">
                  <c:v>7.8142219637781167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9.5711432176243179</c:v>
                </c:pt>
                <c:pt idx="1">
                  <c:v>9.4637176022765495</c:v>
                </c:pt>
                <c:pt idx="2">
                  <c:v>9.5532439915316196</c:v>
                </c:pt>
                <c:pt idx="3">
                  <c:v>9.4410393631736866</c:v>
                </c:pt>
                <c:pt idx="4">
                  <c:v>9.2787562863382398</c:v>
                </c:pt>
                <c:pt idx="5">
                  <c:v>9.4608127898275622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8.8689309001294152</c:v>
                </c:pt>
                <c:pt idx="1">
                  <c:v>8.8593518828718594</c:v>
                </c:pt>
                <c:pt idx="2">
                  <c:v>8.9821722469905563</c:v>
                </c:pt>
                <c:pt idx="3">
                  <c:v>8.7422762307440678</c:v>
                </c:pt>
                <c:pt idx="4">
                  <c:v>8.7111462628244798</c:v>
                </c:pt>
                <c:pt idx="5">
                  <c:v>8.6103502019704301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8.6258657504963523</c:v>
                </c:pt>
                <c:pt idx="1">
                  <c:v>8.5516108180220431</c:v>
                </c:pt>
                <c:pt idx="2">
                  <c:v>8.4079532649038491</c:v>
                </c:pt>
                <c:pt idx="3">
                  <c:v>8.3714831037968462</c:v>
                </c:pt>
                <c:pt idx="4">
                  <c:v>8.3591059234874567</c:v>
                </c:pt>
                <c:pt idx="5">
                  <c:v>8.389539518202545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6.914001961776143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7.3344518515132719</c:v>
                </c:pt>
                <c:pt idx="1">
                  <c:v>8.5282489804240402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7.1935032138145871</c:v>
                </c:pt>
                <c:pt idx="1">
                  <c:v>6.6914560730105102</c:v>
                </c:pt>
                <c:pt idx="2">
                  <c:v>6.8315475181242569</c:v>
                </c:pt>
                <c:pt idx="3">
                  <c:v>6.6564618679191696</c:v>
                </c:pt>
                <c:pt idx="4">
                  <c:v>6.5674577432603014</c:v>
                </c:pt>
                <c:pt idx="5">
                  <c:v>6.7407501177870452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8.6958697729476739</c:v>
                </c:pt>
                <c:pt idx="1">
                  <c:v>8.4953093278087017</c:v>
                </c:pt>
                <c:pt idx="2">
                  <c:v>8.0458608263260327</c:v>
                </c:pt>
                <c:pt idx="3">
                  <c:v>8.3902381243922406</c:v>
                </c:pt>
                <c:pt idx="4">
                  <c:v>8.0331166619396086</c:v>
                </c:pt>
                <c:pt idx="5">
                  <c:v>8.5870915340887208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7.2171106478779343</c:v>
                </c:pt>
                <c:pt idx="1">
                  <c:v>6.9632744124409474</c:v>
                </c:pt>
                <c:pt idx="2">
                  <c:v>6.4458454977724697</c:v>
                </c:pt>
                <c:pt idx="3">
                  <c:v>6.7135051118330749</c:v>
                </c:pt>
                <c:pt idx="4">
                  <c:v>7.1058636619711733</c:v>
                </c:pt>
                <c:pt idx="5">
                  <c:v>7.1351035194454866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7.019263555351225</c:v>
                </c:pt>
                <c:pt idx="1">
                  <c:v>7.7702497752603819</c:v>
                </c:pt>
                <c:pt idx="2">
                  <c:v>7.7071488598049704</c:v>
                </c:pt>
                <c:pt idx="3">
                  <c:v>7.7223522040402406</c:v>
                </c:pt>
                <c:pt idx="4">
                  <c:v>7.8116193911752978</c:v>
                </c:pt>
                <c:pt idx="5">
                  <c:v>7.9292222960125143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8.9766019747682737</c:v>
                </c:pt>
                <c:pt idx="1">
                  <c:v>8.7689502094665066</c:v>
                </c:pt>
                <c:pt idx="2">
                  <c:v>8.9656821916600933</c:v>
                </c:pt>
                <c:pt idx="3">
                  <c:v>8.8574982034720371</c:v>
                </c:pt>
                <c:pt idx="4">
                  <c:v>8.9661581173961178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4.1223282137971591</c:v>
                </c:pt>
                <c:pt idx="1">
                  <c:v>3.9033752569548881</c:v>
                </c:pt>
                <c:pt idx="2">
                  <c:v>4.0287746733993606</c:v>
                </c:pt>
                <c:pt idx="3">
                  <c:v>3.860833979603854</c:v>
                </c:pt>
                <c:pt idx="4">
                  <c:v>3.9650907983680521</c:v>
                </c:pt>
                <c:pt idx="5">
                  <c:v>4.3248773150729454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6.4240301231511614</c:v>
                </c:pt>
                <c:pt idx="1">
                  <c:v>6.274861412535647</c:v>
                </c:pt>
                <c:pt idx="2">
                  <c:v>6.1570147708505996</c:v>
                </c:pt>
                <c:pt idx="3">
                  <c:v>6.4022332190086004</c:v>
                </c:pt>
                <c:pt idx="4">
                  <c:v>6.7229728955687289</c:v>
                </c:pt>
                <c:pt idx="5">
                  <c:v>6.5745501867669267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7.8265914642927328</c:v>
                </c:pt>
                <c:pt idx="1">
                  <c:v>7.3452435774016243</c:v>
                </c:pt>
                <c:pt idx="2">
                  <c:v>7.6182001194565254</c:v>
                </c:pt>
                <c:pt idx="3">
                  <c:v>7.3608747817988922</c:v>
                </c:pt>
                <c:pt idx="4">
                  <c:v>7.5486503028007021</c:v>
                </c:pt>
                <c:pt idx="5">
                  <c:v>7.6422143695861564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8.1841707776575525</c:v>
                </c:pt>
                <c:pt idx="1">
                  <c:v>7.8492920774728763</c:v>
                </c:pt>
                <c:pt idx="2">
                  <c:v>8.0028198501161807</c:v>
                </c:pt>
                <c:pt idx="3">
                  <c:v>8.0739992361476887</c:v>
                </c:pt>
                <c:pt idx="4">
                  <c:v>7.7296671040691747</c:v>
                </c:pt>
                <c:pt idx="5">
                  <c:v>8.0047229514381577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6.4161097342506466</c:v>
                </c:pt>
                <c:pt idx="1">
                  <c:v>6.149989066376099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9.1117587372654967</c:v>
                </c:pt>
                <c:pt idx="1">
                  <c:v>8.9978689686042479</c:v>
                </c:pt>
                <c:pt idx="2">
                  <c:v>9.1191535195147306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9.0611717685791202</c:v>
                </c:pt>
                <c:pt idx="1">
                  <c:v>9.2351661858283762</c:v>
                </c:pt>
                <c:pt idx="2">
                  <c:v>9.079340564178386</c:v>
                </c:pt>
                <c:pt idx="3">
                  <c:v>9.2098080613183395</c:v>
                </c:pt>
                <c:pt idx="4">
                  <c:v>9.0063138935889189</c:v>
                </c:pt>
                <c:pt idx="5">
                  <c:v>9.153227368431466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8.3253345180733191</c:v>
                </c:pt>
                <c:pt idx="1">
                  <c:v>8.0977681518776752</c:v>
                </c:pt>
                <c:pt idx="2">
                  <c:v>8.1623248018773058</c:v>
                </c:pt>
                <c:pt idx="3">
                  <c:v>8.2525895463109773</c:v>
                </c:pt>
                <c:pt idx="4">
                  <c:v>8.0038286145270945</c:v>
                </c:pt>
                <c:pt idx="5">
                  <c:v>8.2731322741261941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4918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RXL | Blackpool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4918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RXL | Blackpool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RXL | Blackpool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Blackpool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30371022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13838218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89%</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2585426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57630482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8340745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4771746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26509693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59198378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q23. How much information about your condition or treatment was given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5910692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79870439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81731418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Blackpool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Blackpool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condition:</a:t>
            </a:r>
            <a:r>
              <a:rPr lang="en-GB" sz="1250">
                <a:solidFill>
                  <a:prstClr val="black"/>
                </a:solidFill>
                <a:latin typeface="Arial"/>
              </a:rPr>
              <a:t> </a:t>
            </a:r>
            <a:r>
              <a:rPr lang="en-GB" sz="1250" b="0" noProof="0">
                <a:solidFill>
                  <a:prstClr val="black"/>
                </a:solidFill>
                <a:latin typeface="Arial"/>
              </a:rPr>
              <a:t>Patients feeling they got the right amount of information about their condition and treatment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Pain:</a:t>
            </a:r>
            <a:r>
              <a:rPr lang="en-GB" sz="1250">
                <a:solidFill>
                  <a:prstClr val="black"/>
                </a:solidFill>
                <a:latin typeface="Arial"/>
              </a:rPr>
              <a:t> </a:t>
            </a:r>
            <a:r>
              <a:rPr lang="en-GB" sz="1250" b="0">
                <a:solidFill>
                  <a:prstClr val="black"/>
                </a:solidFill>
                <a:latin typeface="Arial"/>
              </a:rPr>
              <a:t>Hospital staff doing everything they can to control patients' pain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630890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773086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05925263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7825162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78309793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66907235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10097146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605799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0041639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375228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3741827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317481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27741438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77825657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3231492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8396402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2750920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672249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80177391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987009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8069331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589889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55686776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2976814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34361060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59220146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33132635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55440021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98120862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2479926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865574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832173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2149812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8520311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877958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69970050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7428101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8472481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812846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884382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58916690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42411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4217015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16875910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43203940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29763185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7025177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902693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52173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66598912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804500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0924232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90217239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5601584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4703047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93897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6901792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23878697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9622285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37175682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187859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71093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9896913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157159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24267868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6294047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18759964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8806983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064914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19999294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5747744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46834120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427137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685372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5455356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4234874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3169501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5776819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59144259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022764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417983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95802942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0998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78295993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1745068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90872568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0125719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98852062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22725291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1090452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44132406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693997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17344741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787288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451314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48155547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8094162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62397608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7912282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38212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0515193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2178502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81753158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41320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653412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68660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65988586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948438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63394773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1012078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204238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80330496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916126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62133395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57860671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2392831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705260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892526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147717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70196068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796067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548299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9195814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3236681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5237776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0022693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0320535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573621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174664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772680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4124262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7438361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5406222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9101799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048742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3427451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844715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2305260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249457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7188152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367175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3158757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286055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7883362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2408766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9471783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806209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1951681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346217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1377900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709585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2962049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543840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7006107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348266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301219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0961294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4860401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0659442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204132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377036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691706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1194016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7910330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180593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180883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906909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224133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8347482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04128921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76179100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8781745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5944958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269389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2523784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6209328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77550942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9506221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65092520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0399842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05270014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5936340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247731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94098101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25722799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612256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3009404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5416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740977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411012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62053027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1956643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9643377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773804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9141725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432069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16303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168587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035405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52824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532924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83982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71518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30560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029386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84366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86444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13787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736318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241608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16405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07730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26903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74278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51157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613532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585306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007820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488367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24366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551809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845146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042071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9783121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827456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792020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95244316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162102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98655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28130514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11781875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48324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77196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6835836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53435358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61345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87039522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62312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04936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44987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11644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354701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922206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55119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833622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02340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4274440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41471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4716352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7407484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6563500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591976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075823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930244850"/>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65452011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4361639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16316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Blackpool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2026-09-03T13:31:07Z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